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2_0.xml" ContentType="application/vnd.ms-powerpoint.comments+xml"/>
  <Override PartName="/ppt/notesSlides/notesSlide4.xml" ContentType="application/vnd.openxmlformats-officedocument.presentationml.notesSlide+xml"/>
  <Override PartName="/ppt/comments/modernComment_131_9377636C.xml" ContentType="application/vnd.ms-powerpoint.comments+xml"/>
  <Override PartName="/ppt/notesSlides/notesSlide5.xml" ContentType="application/vnd.openxmlformats-officedocument.presentationml.notesSlide+xml"/>
  <Override PartName="/ppt/comments/modernComment_132_78D31F46.xml" ContentType="application/vnd.ms-powerpoint.comments+xml"/>
  <Override PartName="/ppt/notesSlides/notesSlide6.xml" ContentType="application/vnd.openxmlformats-officedocument.presentationml.notesSlide+xml"/>
  <Override PartName="/ppt/comments/modernComment_133_8CBA0B7B.xml" ContentType="application/vnd.ms-powerpoint.comments+xml"/>
  <Override PartName="/ppt/notesSlides/notesSlide7.xml" ContentType="application/vnd.openxmlformats-officedocument.presentationml.notesSlide+xml"/>
  <Override PartName="/ppt/comments/modernComment_134_7684414B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09_0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8"/>
  </p:notesMasterIdLst>
  <p:sldIdLst>
    <p:sldId id="256" r:id="rId5"/>
    <p:sldId id="257" r:id="rId6"/>
    <p:sldId id="258" r:id="rId7"/>
    <p:sldId id="305" r:id="rId8"/>
    <p:sldId id="306" r:id="rId9"/>
    <p:sldId id="307" r:id="rId10"/>
    <p:sldId id="308" r:id="rId11"/>
    <p:sldId id="304" r:id="rId12"/>
    <p:sldId id="259" r:id="rId13"/>
    <p:sldId id="260" r:id="rId14"/>
    <p:sldId id="261" r:id="rId15"/>
    <p:sldId id="262" r:id="rId16"/>
    <p:sldId id="310" r:id="rId17"/>
    <p:sldId id="312" r:id="rId18"/>
    <p:sldId id="311" r:id="rId19"/>
    <p:sldId id="263" r:id="rId20"/>
    <p:sldId id="264" r:id="rId21"/>
    <p:sldId id="265" r:id="rId22"/>
    <p:sldId id="266" r:id="rId23"/>
    <p:sldId id="271" r:id="rId24"/>
    <p:sldId id="267" r:id="rId25"/>
    <p:sldId id="315" r:id="rId26"/>
    <p:sldId id="272" r:id="rId27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29"/>
      <p:bold r:id="rId30"/>
      <p:italic r:id="rId31"/>
      <p:boldItalic r:id="rId32"/>
    </p:embeddedFont>
    <p:embeddedFont>
      <p:font typeface="Barlow Semi Condensed Light" panose="00000406000000000000" pitchFamily="2" charset="0"/>
      <p:regular r:id="rId33"/>
      <p:bold r:id="rId34"/>
      <p:italic r:id="rId35"/>
      <p:boldItalic r:id="rId36"/>
    </p:embeddedFont>
    <p:embeddedFont>
      <p:font typeface="Barlow Semi Condensed Medium" panose="00000606000000000000" pitchFamily="2" charset="0"/>
      <p:regular r:id="rId37"/>
      <p:bold r:id="rId38"/>
      <p:italic r:id="rId39"/>
      <p:boldItalic r:id="rId40"/>
    </p:embeddedFont>
    <p:embeddedFont>
      <p:font typeface="Fjalla One" panose="02000506040000020004" pitchFamily="2" charset="0"/>
      <p:regular r:id="rId41"/>
    </p:embeddedFont>
    <p:embeddedFont>
      <p:font typeface="Roboto Condensed Light" panose="02000000000000000000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microsoft.com/office/2018/10/relationships/authors" Target="authors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372F-064F-47CC-A1DD-E8E15F5DEFF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81C5CE-29AA-44AB-941F-E217D38049CB}" authorId="{31285FBD-7F93-8456-DA67-A611A9CB1AA6}" created="2022-03-13T22:21:09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5" creationId="{5504CD1E-10C0-4BDD-91A2-43FAA3401F0A}"/>
    </ac:deMkLst>
    <p188:txBody>
      <a:bodyPr/>
      <a:lstStyle/>
      <a:p>
        <a:r>
          <a:rPr lang="pt-BR"/>
          <a:t>Aqui a gente pula para o WSL</a:t>
        </a:r>
      </a:p>
    </p188:txBody>
  </p188:cm>
</p188:cmLst>
</file>

<file path=ppt/comments/modernComment_131_93776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442F0-290B-4EA1-832B-CDE99D318AC7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4074988" sldId="305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2_78D31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8F9C36-2ECB-4644-82AD-48D35A08AD1D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7102022" sldId="306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3_8CBA0B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0AF20-C535-496B-A212-ADBC514AD72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1002875" sldId="307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4_768441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2374A7-7095-4AF8-869F-39C8BC6E3F28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8378955" sldId="30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71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88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1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60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377636C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8D31F4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8CBA0B7B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684414B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05309" y="4051807"/>
            <a:ext cx="1810102" cy="442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Desenvolvedores: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61" y="1529490"/>
            <a:ext cx="3205460" cy="1602730"/>
          </a:xfrm>
          <a:prstGeom prst="rect">
            <a:avLst/>
          </a:prstGeom>
        </p:spPr>
      </p:pic>
      <p:sp>
        <p:nvSpPr>
          <p:cNvPr id="204" name="Google Shape;1885;p35">
            <a:extLst>
              <a:ext uri="{FF2B5EF4-FFF2-40B4-BE49-F238E27FC236}">
                <a16:creationId xmlns:a16="http://schemas.microsoft.com/office/drawing/2014/main" id="{400FACFF-2C32-4FF2-A44F-1B51C670C2B5}"/>
              </a:ext>
            </a:extLst>
          </p:cNvPr>
          <p:cNvSpPr txBox="1">
            <a:spLocks/>
          </p:cNvSpPr>
          <p:nvPr/>
        </p:nvSpPr>
        <p:spPr>
          <a:xfrm>
            <a:off x="7015411" y="3554270"/>
            <a:ext cx="1810102" cy="1507180"/>
          </a:xfrm>
          <a:custGeom>
            <a:avLst/>
            <a:gdLst>
              <a:gd name="connsiteX0" fmla="*/ 0 w 1810102"/>
              <a:gd name="connsiteY0" fmla="*/ 0 h 1507180"/>
              <a:gd name="connsiteX1" fmla="*/ 1810102 w 1810102"/>
              <a:gd name="connsiteY1" fmla="*/ 0 h 1507180"/>
              <a:gd name="connsiteX2" fmla="*/ 1810102 w 1810102"/>
              <a:gd name="connsiteY2" fmla="*/ 1507180 h 1507180"/>
              <a:gd name="connsiteX3" fmla="*/ 0 w 1810102"/>
              <a:gd name="connsiteY3" fmla="*/ 1507180 h 1507180"/>
              <a:gd name="connsiteX4" fmla="*/ 0 w 1810102"/>
              <a:gd name="connsiteY4" fmla="*/ 0 h 150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0102" h="1507180" fill="none" extrusionOk="0">
                <a:moveTo>
                  <a:pt x="0" y="0"/>
                </a:moveTo>
                <a:cubicBezTo>
                  <a:pt x="306501" y="40874"/>
                  <a:pt x="1582278" y="91042"/>
                  <a:pt x="1810102" y="0"/>
                </a:cubicBezTo>
                <a:cubicBezTo>
                  <a:pt x="1676197" y="488084"/>
                  <a:pt x="1876423" y="842823"/>
                  <a:pt x="1810102" y="1507180"/>
                </a:cubicBezTo>
                <a:cubicBezTo>
                  <a:pt x="937760" y="1533513"/>
                  <a:pt x="880515" y="1378488"/>
                  <a:pt x="0" y="1507180"/>
                </a:cubicBezTo>
                <a:cubicBezTo>
                  <a:pt x="39986" y="1340884"/>
                  <a:pt x="-56167" y="192133"/>
                  <a:pt x="0" y="0"/>
                </a:cubicBezTo>
                <a:close/>
              </a:path>
              <a:path w="1810102" h="1507180" stroke="0" extrusionOk="0">
                <a:moveTo>
                  <a:pt x="0" y="0"/>
                </a:moveTo>
                <a:cubicBezTo>
                  <a:pt x="830937" y="-53256"/>
                  <a:pt x="1623552" y="8163"/>
                  <a:pt x="1810102" y="0"/>
                </a:cubicBezTo>
                <a:cubicBezTo>
                  <a:pt x="1783738" y="254136"/>
                  <a:pt x="1812314" y="792891"/>
                  <a:pt x="1810102" y="1507180"/>
                </a:cubicBezTo>
                <a:cubicBezTo>
                  <a:pt x="1400462" y="1542385"/>
                  <a:pt x="517941" y="1645448"/>
                  <a:pt x="0" y="1507180"/>
                </a:cubicBezTo>
                <a:cubicBezTo>
                  <a:pt x="114746" y="961682"/>
                  <a:pt x="-73730" y="459550"/>
                  <a:pt x="0" y="0"/>
                </a:cubicBezTo>
                <a:close/>
              </a:path>
            </a:pathLst>
          </a:custGeom>
          <a:ln w="190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97568648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Gustavo Moraes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Lucas </a:t>
            </a:r>
            <a:r>
              <a:rPr lang="pt-BR" sz="1800" dirty="0" err="1"/>
              <a:t>Osakwe</a:t>
            </a:r>
            <a:endParaRPr lang="pt-BR" sz="1800" dirty="0"/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Lucas Lacerda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Renan Oliveira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Vinicius Augusto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535" y="1212054"/>
            <a:ext cx="3480930" cy="1740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Planner</a:t>
            </a:r>
            <a:endParaRPr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2997382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7" y="499635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6" y="3255088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7" y="664888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4" y="489412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3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UserStorys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134306" y="13578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Dashboard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134306" y="1712146"/>
            <a:ext cx="2986003" cy="12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4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poder ter uma </a:t>
            </a:r>
            <a:r>
              <a:rPr lang="pt-BR" sz="1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dashboard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dos totens, para ter um panorama maior de controle das máquinas em funcionamento.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471009"/>
            <a:ext cx="2106963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Sistemas de Alertas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837518"/>
            <a:ext cx="3675888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6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ter um </a:t>
            </a:r>
            <a:r>
              <a:rPr lang="pt-BR" sz="1600" b="1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alertas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permitir a tomada de providencias necessárias para diminuir ou eliminar um perigo iminente.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223264" y="2891380"/>
            <a:ext cx="22029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 de Relátorios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223263" y="3284572"/>
            <a:ext cx="3476153" cy="139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relatórios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máquinas, para quando for realizarmos a manutenção, termos uma documentação dos possíveis problemas daquela máquina.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989883" y="3091427"/>
            <a:ext cx="229716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Agenda de Manutenção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989883" y="3484619"/>
            <a:ext cx="29888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um sistema que estruturasse uma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 de manutenção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máquinas, para eliminar possíveis falhas.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-63558" y="15132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1137" y="304682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788374" y="324687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StoryBoard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D37FE4-8240-4AAB-B317-24698B95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80" y="1311007"/>
            <a:ext cx="7733155" cy="281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Proto-Persona</a:t>
            </a: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F73707C-DE12-4D11-B57C-2F27A6EB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8" y="822893"/>
            <a:ext cx="6922923" cy="3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3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3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3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771295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101247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773218" y="197683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438721" y="197685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E728B9-ECE7-4843-952D-43356316A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05" y="1187447"/>
            <a:ext cx="7267589" cy="2768606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Banco de Dados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6F5ABC-F4C5-44E4-AC29-5DC112C6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75" y="911028"/>
            <a:ext cx="6972300" cy="4057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7" y="2090010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Cliente Linux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2" y="1065512"/>
            <a:ext cx="7984075" cy="3739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solidFill>
                  <a:srgbClr val="30394B"/>
                </a:solidFill>
              </a:rPr>
              <a:t>Contextualização do </a:t>
            </a:r>
            <a:r>
              <a:rPr lang="pt-BR" sz="1800" dirty="0">
                <a:solidFill>
                  <a:schemeClr val="accent1"/>
                </a:solidFill>
              </a:rPr>
              <a:t>Projeto Magna</a:t>
            </a: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pt-BR" sz="18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solidFill>
                  <a:schemeClr val="accent1"/>
                </a:solidFill>
              </a:rPr>
              <a:t>Nossa</a:t>
            </a:r>
            <a:r>
              <a:rPr lang="pt-BR" sz="1800" dirty="0"/>
              <a:t> </a:t>
            </a:r>
            <a:r>
              <a:rPr lang="pt-BR" sz="1800" dirty="0">
                <a:solidFill>
                  <a:schemeClr val="tx1"/>
                </a:solidFill>
              </a:rPr>
              <a:t>equipe.</a:t>
            </a:r>
            <a:endParaRPr lang="pt-BR" sz="18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Nosso </a:t>
            </a:r>
            <a:r>
              <a:rPr lang="pt-BR" sz="18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Planner</a:t>
            </a: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Ferramentas que utlizamos para desenvolver a solução de Negócio: </a:t>
            </a:r>
            <a:r>
              <a:rPr lang="pt-BR" sz="1800" dirty="0"/>
              <a:t>UserStorys,  StoryBoard</a:t>
            </a:r>
            <a:r>
              <a:rPr lang="en" sz="1800" dirty="0"/>
              <a:t> e </a:t>
            </a:r>
            <a:r>
              <a:rPr lang="en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Proto-Persona.</a:t>
            </a:r>
            <a:endParaRPr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Nossa Inovação.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Partindo para a parte técnica:</a:t>
            </a:r>
            <a:endParaRPr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Diagrama de Banco de Dados;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 Linux;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Azure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</a:t>
            </a:r>
            <a:r>
              <a:rPr lang="pt-BR" sz="1800" dirty="0"/>
              <a:t>clusão.</a:t>
            </a:r>
            <a:endParaRPr lang="pt-BR"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509920" y="1431851"/>
            <a:ext cx="61241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solidFill>
                  <a:schemeClr val="bg2"/>
                </a:solidFill>
                <a:effectLst/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  <a:endParaRPr lang="pt-BR" sz="16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7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2" y="3358709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79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19" y="1819656"/>
            <a:ext cx="187014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Frizzarini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Michelly Borges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Professor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173860" y="2046242"/>
            <a:ext cx="186097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Suporte na empresa GenialTec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ode ser uma imagem de texto que diz &quot;genialtec soluções em tecnologia&quot;">
            <a:extLst>
              <a:ext uri="{FF2B5EF4-FFF2-40B4-BE49-F238E27FC236}">
                <a16:creationId xmlns:a16="http://schemas.microsoft.com/office/drawing/2014/main" id="{F832AC57-99BA-4E22-B4C5-495BF052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89994" l="7703" r="93784">
                        <a14:foregroundMark x1="15946" y1="53408" x2="15946" y2="53408"/>
                        <a14:foregroundMark x1="11757" y1="46091" x2="11757" y2="46091"/>
                        <a14:foregroundMark x1="17432" y1="45403" x2="17432" y2="45403"/>
                        <a14:foregroundMark x1="11014" y1="45966" x2="11014" y2="45966"/>
                        <a14:foregroundMark x1="13041" y1="46091" x2="13041" y2="46091"/>
                        <a14:foregroundMark x1="7770" y1="48655" x2="13446" y2="46091"/>
                        <a14:foregroundMark x1="9797" y1="45466" x2="9797" y2="45466"/>
                        <a14:foregroundMark x1="8378" y1="46404" x2="8378" y2="46404"/>
                        <a14:foregroundMark x1="22365" y1="46592" x2="22365" y2="46592"/>
                        <a14:foregroundMark x1="33446" y1="47405" x2="33446" y2="47405"/>
                        <a14:foregroundMark x1="45068" y1="47842" x2="45068" y2="47842"/>
                        <a14:foregroundMark x1="44932" y1="54847" x2="44932" y2="54847"/>
                        <a14:foregroundMark x1="45068" y1="54034" x2="45135" y2="51595"/>
                        <a14:foregroundMark x1="45676" y1="53221" x2="44797" y2="48968"/>
                        <a14:foregroundMark x1="45068" y1="52283" x2="44392" y2="48843"/>
                        <a14:foregroundMark x1="44595" y1="48968" x2="45135" y2="53096"/>
                        <a14:foregroundMark x1="39324" y1="46279" x2="37365" y2="46404"/>
                        <a14:foregroundMark x1="40473" y1="47342" x2="41757" y2="54096"/>
                        <a14:foregroundMark x1="39257" y1="55472" x2="39257" y2="55472"/>
                        <a14:foregroundMark x1="40338" y1="55222" x2="40135" y2="53096"/>
                        <a14:foregroundMark x1="33851" y1="55159" x2="32838" y2="47029"/>
                        <a14:foregroundMark x1="33716" y1="47342" x2="33446" y2="49343"/>
                        <a14:foregroundMark x1="32297" y1="46717" x2="32297" y2="49031"/>
                        <a14:foregroundMark x1="16757" y1="45466" x2="8311" y2="47029"/>
                        <a14:foregroundMark x1="17500" y1="45904" x2="17162" y2="45716"/>
                        <a14:foregroundMark x1="21554" y1="46029" x2="26622" y2="44966"/>
                        <a14:foregroundMark x1="25946" y1="45216" x2="24324" y2="45278"/>
                        <a14:foregroundMark x1="25743" y1="44966" x2="25000" y2="45216"/>
                        <a14:foregroundMark x1="25068" y1="45278" x2="23243" y2="45278"/>
                        <a14:foregroundMark x1="18176" y1="45278" x2="16081" y2="45779"/>
                        <a14:foregroundMark x1="40676" y1="52095" x2="41216" y2="55347"/>
                        <a14:foregroundMark x1="42095" y1="55159" x2="41622" y2="55847"/>
                        <a14:foregroundMark x1="41622" y1="55847" x2="41622" y2="55847"/>
                        <a14:foregroundMark x1="41622" y1="55847" x2="41622" y2="55847"/>
                        <a14:foregroundMark x1="41757" y1="55847" x2="41757" y2="55847"/>
                        <a14:foregroundMark x1="41554" y1="55472" x2="41554" y2="55472"/>
                        <a14:foregroundMark x1="41554" y1="55472" x2="41554" y2="55472"/>
                        <a14:foregroundMark x1="41554" y1="55472" x2="41554" y2="55472"/>
                        <a14:foregroundMark x1="41554" y1="55472" x2="41351" y2="55722"/>
                        <a14:foregroundMark x1="45946" y1="49281" x2="44054" y2="53033"/>
                        <a14:foregroundMark x1="44797" y1="43340" x2="44797" y2="43340"/>
                        <a14:foregroundMark x1="50000" y1="46904" x2="50000" y2="46904"/>
                        <a14:foregroundMark x1="56149" y1="46404" x2="56149" y2="46404"/>
                        <a14:foregroundMark x1="50676" y1="54534" x2="50676" y2="54534"/>
                        <a14:foregroundMark x1="52297" y1="54847" x2="52297" y2="54847"/>
                        <a14:foregroundMark x1="48784" y1="55159" x2="48784" y2="55159"/>
                        <a14:foregroundMark x1="48581" y1="53596" x2="48581" y2="53596"/>
                        <a14:foregroundMark x1="49324" y1="53533" x2="51554" y2="55535"/>
                        <a14:foregroundMark x1="54730" y1="54659" x2="51419" y2="55034"/>
                        <a14:foregroundMark x1="48311" y1="53221" x2="49459" y2="54409"/>
                        <a14:foregroundMark x1="55811" y1="53033" x2="55608" y2="52408"/>
                        <a14:foregroundMark x1="54595" y1="45779" x2="49189" y2="47405"/>
                        <a14:foregroundMark x1="50068" y1="47405" x2="50946" y2="46529"/>
                        <a14:foregroundMark x1="54932" y1="46029" x2="54932" y2="46029"/>
                        <a14:foregroundMark x1="54392" y1="45216" x2="54392" y2="45216"/>
                        <a14:foregroundMark x1="54932" y1="45466" x2="54189" y2="45278"/>
                        <a14:foregroundMark x1="49527" y1="47717" x2="49324" y2="48218"/>
                        <a14:foregroundMark x1="60743" y1="43777" x2="61757" y2="43840"/>
                        <a14:foregroundMark x1="67027" y1="44090" x2="67568" y2="53721"/>
                        <a14:foregroundMark x1="67770" y1="54909" x2="67770" y2="54909"/>
                        <a14:foregroundMark x1="69527" y1="55722" x2="67095" y2="54909"/>
                        <a14:foregroundMark x1="80270" y1="49531" x2="80270" y2="49531"/>
                        <a14:foregroundMark x1="85541" y1="48718" x2="85541" y2="48718"/>
                        <a14:foregroundMark x1="93784" y1="48218" x2="93784" y2="48218"/>
                        <a14:foregroundMark x1="92703" y1="47405" x2="92703" y2="47405"/>
                        <a14:foregroundMark x1="93581" y1="47655" x2="93581" y2="47655"/>
                        <a14:foregroundMark x1="93784" y1="50657" x2="93784" y2="50657"/>
                        <a14:backgroundMark x1="54865" y1="52345" x2="54865" y2="52345"/>
                        <a14:backgroundMark x1="54865" y1="52345" x2="55946" y2="52345"/>
                        <a14:backgroundMark x1="68176" y1="54659" x2="66892" y2="56285"/>
                        <a14:backgroundMark x1="66892" y1="56285" x2="66892" y2="56285"/>
                        <a14:backgroundMark x1="39939" y1="53785" x2="20135" y2="65353"/>
                        <a14:backgroundMark x1="42382" y1="52358" x2="42572" y2="52247"/>
                        <a14:backgroundMark x1="49418" y1="48249" x2="46954" y2="49688"/>
                        <a14:backgroundMark x1="75811" y1="32833" x2="54741" y2="45140"/>
                        <a14:backgroundMark x1="20135" y1="65353" x2="60068" y2="57661"/>
                        <a14:backgroundMark x1="32618" y1="47152" x2="26419" y2="44778"/>
                        <a14:backgroundMark x1="39792" y1="49899" x2="34788" y2="47983"/>
                        <a14:backgroundMark x1="43758" y1="51417" x2="42309" y2="50862"/>
                        <a14:backgroundMark x1="48369" y1="53182" x2="46195" y2="52350"/>
                        <a14:backgroundMark x1="60068" y1="57661" x2="54713" y2="55611"/>
                        <a14:backgroundMark x1="7942" y1="46561" x2="4392" y2="46904"/>
                        <a14:backgroundMark x1="23118" y1="45097" x2="18400" y2="45553"/>
                        <a14:backgroundMark x1="26419" y1="44778" x2="25686" y2="44849"/>
                        <a14:backgroundMark x1="50695" y1="56234" x2="56216" y2="56660"/>
                        <a14:backgroundMark x1="40811" y1="55472" x2="50619" y2="5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19" b="37910"/>
          <a:stretch/>
        </p:blipFill>
        <p:spPr bwMode="auto">
          <a:xfrm>
            <a:off x="1394146" y="2705702"/>
            <a:ext cx="1356768" cy="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16833" y="2719073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44229D-0062-4881-9AD3-4B29F64A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93398"/>
            <a:ext cx="7240921" cy="328917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51761-EC29-4210-8D85-C71C3EDC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5" y="1357476"/>
            <a:ext cx="3735705" cy="33967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FBBC8E-4EDB-42D8-940B-3A71FD2D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070" y="1357476"/>
            <a:ext cx="3735705" cy="33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BE556-54FF-4BA5-A580-D047FBD6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72701"/>
            <a:ext cx="3616901" cy="3276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200DA-7392-4C68-947A-C67BCC41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39" y="1281272"/>
            <a:ext cx="3588671" cy="32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20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3A1EB-A9D6-457A-8BBF-F873ED4D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" y="1308213"/>
            <a:ext cx="3603950" cy="3261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A4057F-AA22-469D-A65D-C4F63104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41" y="1281213"/>
            <a:ext cx="3632682" cy="3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2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4A9E2-F659-4EE2-8833-D339895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308213"/>
            <a:ext cx="3594041" cy="3258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9E53F-9375-4F12-9260-EFB7438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47" y="1281213"/>
            <a:ext cx="3624183" cy="32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8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607314" y="1381997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Sistema de Alerta</a:t>
            </a:r>
            <a:endParaRPr lang="pt-BR" dirty="0"/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574023" y="1633834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/>
              <a:t>Nosso sistema irá alertar seus funcionários, para que possam resolver o problema em questão</a:t>
            </a:r>
            <a:endParaRPr lang="pt-BR" dirty="0"/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Suporte entra em ação</a:t>
            </a:r>
            <a:endParaRPr lang="pt-BR" dirty="0"/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64208" y="2871216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/>
              <a:t>Após ter o sinal de alerta, o suporte deve entrar em ação para solucionar o problema</a:t>
            </a:r>
            <a:endParaRPr lang="pt-BR" dirty="0"/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676508" y="3792392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009" y="4087373"/>
            <a:ext cx="279158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/>
              <a:t>Nosso sistema irá contabilizar a falha em questão, e agendará uma manutenção preventiva</a:t>
            </a:r>
            <a:endParaRPr lang="pt-BR" dirty="0"/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5" y="722376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14658" y="72237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</p:spPr>
      </p:pic>
      <p:pic>
        <p:nvPicPr>
          <p:cNvPr id="12" name="Imagem 11" descr="Menino sentado no sofá&#10;&#10;Descrição gerada automaticamente com confiança média">
            <a:extLst>
              <a:ext uri="{FF2B5EF4-FFF2-40B4-BE49-F238E27FC236}">
                <a16:creationId xmlns:a16="http://schemas.microsoft.com/office/drawing/2014/main" id="{AD9F960F-14A5-4C41-9879-2995D1FA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454" y="2122211"/>
            <a:ext cx="1273652" cy="1273652"/>
          </a:xfrm>
          <a:prstGeom prst="rect">
            <a:avLst/>
          </a:prstGeom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67" r="12764"/>
          <a:stretch/>
        </p:blipFill>
        <p:spPr>
          <a:xfrm>
            <a:off x="3940643" y="1839819"/>
            <a:ext cx="1359881" cy="1838436"/>
          </a:xfrm>
          <a:prstGeom prst="rect">
            <a:avLst/>
          </a:prstGeom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2061" y="2150057"/>
            <a:ext cx="1298142" cy="1298142"/>
          </a:xfrm>
          <a:prstGeom prst="rect">
            <a:avLst/>
          </a:prstGeom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740" y="2088776"/>
            <a:ext cx="1056587" cy="140878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5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4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</a:t>
            </a:r>
            <a:r>
              <a:rPr lang="pt-BR" dirty="0" err="1"/>
              <a:t>Osakwe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36852" y="3730591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7" y="3596721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2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423</Words>
  <Application>Microsoft Office PowerPoint</Application>
  <PresentationFormat>Apresentação na tela (16:9)</PresentationFormat>
  <Paragraphs>92</Paragraphs>
  <Slides>23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Barlow Semi Condensed Light</vt:lpstr>
      <vt:lpstr>Barlow Semi Condensed</vt:lpstr>
      <vt:lpstr>Arial</vt:lpstr>
      <vt:lpstr>Barlow Semi Condensed Medium</vt:lpstr>
      <vt:lpstr>Fjalla One</vt:lpstr>
      <vt:lpstr>Roboto Condensed Light</vt:lpstr>
      <vt:lpstr>Technology Consulting by Slidesgo</vt:lpstr>
      <vt:lpstr>Apresentação do PowerPoint</vt:lpstr>
      <vt:lpstr>Sobre o que falaremos</vt:lpstr>
      <vt:lpstr>01</vt:lpstr>
      <vt:lpstr>01</vt:lpstr>
      <vt:lpstr>01</vt:lpstr>
      <vt:lpstr>01</vt:lpstr>
      <vt:lpstr>01</vt:lpstr>
      <vt:lpstr>Apresentação do PowerPoint</vt:lpstr>
      <vt:lpstr>Sobre nossa equipe</vt:lpstr>
      <vt:lpstr>Apresentação do PowerPoint</vt:lpstr>
      <vt:lpstr>Nosso Planner</vt:lpstr>
      <vt:lpstr>UserStorys</vt:lpstr>
      <vt:lpstr>Apresentação do PowerPoint</vt:lpstr>
      <vt:lpstr>Proto-Persona</vt:lpstr>
      <vt:lpstr>Apresentação do PowerPoint</vt:lpstr>
      <vt:lpstr>GitHub</vt:lpstr>
      <vt:lpstr>Diagrama de Banco de Dados</vt:lpstr>
      <vt:lpstr>Cliente Linux</vt:lpstr>
      <vt:lpstr>Azure Nossa Cloud</vt:lpstr>
      <vt:lpstr>Duvidas?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RIBEIRO DE LACERDA</cp:lastModifiedBy>
  <cp:revision>6</cp:revision>
  <dcterms:modified xsi:type="dcterms:W3CDTF">2022-03-13T23:28:23Z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